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6" r:id="rId3"/>
    <p:sldId id="260" r:id="rId4"/>
    <p:sldId id="258" r:id="rId5"/>
    <p:sldId id="262" r:id="rId6"/>
    <p:sldId id="259" r:id="rId7"/>
    <p:sldId id="261" r:id="rId8"/>
    <p:sldId id="263" r:id="rId9"/>
    <p:sldId id="264" r:id="rId10"/>
    <p:sldId id="265" r:id="rId11"/>
    <p:sldId id="266" r:id="rId12"/>
    <p:sldId id="272" r:id="rId13"/>
    <p:sldId id="267" r:id="rId14"/>
    <p:sldId id="268" r:id="rId15"/>
    <p:sldId id="273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22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54" y="7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78201E-0CD9-49AA-9DF1-EB946DF7AAF9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393CD-6E0B-49D6-875D-6A941E1BBD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581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393CD-6E0B-49D6-875D-6A941E1BBD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85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08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763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48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06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80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8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5505847"/>
            <a:ext cx="1914144" cy="131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99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80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00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42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0F047-F8B7-4302-96F5-B556A159983A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EA61D-8C85-49B7-857C-7504A7F6A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30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2.jp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36044" y="4876800"/>
            <a:ext cx="37584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</a:rPr>
              <a:t>BRYAN WRIGHT</a:t>
            </a:r>
          </a:p>
          <a:p>
            <a:pPr algn="ctr"/>
            <a:r>
              <a:rPr lang="en-US" sz="2400" b="1" dirty="0" smtClean="0"/>
              <a:t>FOUNDER AND OWNER</a:t>
            </a:r>
          </a:p>
          <a:p>
            <a:pPr algn="ctr"/>
            <a:r>
              <a:rPr lang="en-US" sz="2400" b="1" dirty="0" smtClean="0">
                <a:solidFill>
                  <a:schemeClr val="accent6"/>
                </a:solidFill>
              </a:rPr>
              <a:t>Dynamicfamilysolutions.net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072" y="1645920"/>
            <a:ext cx="3798343" cy="269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7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QTEhUUExQVFhUWFxgUGRcVFBQYFxgYFxcYFxoYGRgYHCggGB0lGxoYITEiJSkrLy4uFx8zODMsNygtLiwBCgoKDg0OGxAQGy0kICY3LC0tLSwsLCwsLC0sLCwsLCw0LCwsLCw0LCwsNCwsLCwsLCwsLCwsLCwsLCwsLCwsLP/AABEIAN4A4wMBIgACEQEDEQH/xAAcAAEAAgMBAQEAAAAAAAAAAAAABQYDBAcBAgj/xABCEAACAgEBBgQDBAcFBwUAAAABAgADEQQFEiExQVEGE2FxIjKBUpGh0RQjQmKCscEHM3Ki8CQ0Q2NzkrIVg9Lh8f/EABoBAQADAQEBAAAAAAAAAAAAAAADBAUCAQb/xAAuEQACAgIBAgQFAwUBAAAAAAAAAQIDBBESITEFE0FRIjJhcZEUUoEVobHB4UL/2gAMAwEAAhEDEQA/AO4xEQBERAEREAREQBERAEREAREQBERAEREARE+GtA5kD3IgaPuJhGrT7a/9wmRXB5EH2jZ64tdz6iIg8EREAREQBERAEREAREQBERAEREAREQBETyAexPMxmebQPYnk+LrgilmOAOJJnoXU+yZB7S8SImVr+Nv8o+vX6SE2ztxrjurla+3Vvf8AKQ5Mrzu9EbGN4bv4rfwSOr23dZzfA7LwH5yPY558ffjPlHB4ggj0Of5T4/SU3t3eXe+zvDP3c5A5N9zUhVGHSKMm6O0+67Cvykj2JE+Ynh00mS2j8Q3JzO+Ozc/vEsmzNuV28M7rfZPX2PWUWJJG2SKd2DVYui0/odPiVPYfiAghLjkcg55j/F3HrLWDLUZKS6GHfROmWpHsRE6IRERAEREARE0Np7VSkfEcseSjmfyHrPG9dzqMJSeorbN7M1dTtKqv5nUemcn7hKdtDbltvDO6v2VP8z1kZIZX+xqVeFt9ZvX2Lq/iagdWPsp/rPF8T0fvj+E/0lLicedIs/0yn6nQNPtml+Vgz2PD+c3g05jNnR7QsqPwOR6cx9xnSv8Acgs8L/Y/yX3Waxa8Z4k8gOZkY+vtc4Xh6KMn6k8BIhNriw5fgSAPT6STo1NiqFUcP+mc/wD3PmszPvnkShNyhBftXV/yQfpvKXVdfqff/p1rcW/zMT/KYGQ1tjewQM5UnH1Bmf8AXP8Ab/8AEfnNjS7K6vj/AAjl9T1lf9HK9pY0Jp/vk2jzzOPztfZG3oLy1YZuB/1xlS8Q7WNrbqn9Wp/7j3/KTPinX+XWK14M/bovX7+Up0+pblCCg3tpdX7lnw/HTfmtfYSq+NtQw8tAcKQzH1IIAzLVNPaezkvXdccuRHMH0kMltG3RNQmpSKBota9RJrbGQQe3Hr7+s188c9eeeue+ZK7X2FZRx+dOW8BxHuJK7F8M8nu9xX/8vykPF70asr6ox5+5PbJtZ6a2b5ioJ/P685tzwCeywYze3sREQeCWTwxtjBFTngflJ6fu/lK3E6jJxeyG+mN0OLOnxIrw/tHzq+Pzrwb17H6yVl1Pa2fM2QcJOL7oRET04ERMGt1IrRnbkB956CD1Jt6Ro7d2sKVwOLnkO3qZSLrS7FmJJPMmfer1LWOXbmfw7CYZTnPkz6PExY0x+vqIiJGWxERAEREASV2PttqTutlq+3Ue35SKEldPs0Yy3EytkZkMbTl39iC9VuOpoth2rXgENvZGRgZ//J96bXo/AHj2PAyu0gAYnrJ1MzP69fy5cVr2/wCmQ8SHZMiNsavzbWbpnA9hy/P6zTm9tKhRgr9ZozVx8mORDzEbVOlBKIiIk5IeET2IgCIiAIiIAiIgEjsDW+VcpPyt8LfXkfoZfROYzoGw9V5lKN1xg+44SxTL0MbxOrTVi+zN+IiWDJPJVfGGsyVqHIfE3v0lqJnOdpX79rt3Y49hwH4SG6Wo6NDw2rlbyfoa8REqm+JprtSkv5YsXezjGevbPLM2bVJUgcyCB905nfQ1bbrgqw7/AMx395xKWizj0Rt3tnQH2xSH8s2Dezj0z2zym/OY6fTPa26gLMf69SegnS6lIUAnJAAJ74EQk2e5FEatJM+54zYGTwA7z2Ren0R11hB/3SpsN/z7F5r/ANNTz7kYns5KMXJlGyxQWz2nXW35Gjq3wDjzrCUpz+6cFrMfujHrLbpBYEUWlS4HxFAQufQHjiZUQAAAAAYAxyAHQDpPuZVi/WRanHjrt7lCdkpPbPGPLtMm+IqpZuCgmZbNDYBxB+mDKM/C7l1rW0RuyPZsj9o0GytkVihIwHABKnuA3A/WVW7Z2vo4hq9Wg5gL5N2PQDKMfulyEwi/JIwcjvwB+s1cSvyIaXr1Z0pyXZlY2btBL030J4EqQRhlYc1ZehE25g8S7JZGOs06/rQB51Y5XVjn/wC4o4g9eUjF2q+oZa9CEdiq2PY+fLqRuW8BxLHj8PpxmgmmtouQyYuO5dyaiROufWaUb99dd1I+ayjeDIO7VsTlfVTJKi1XUMpBVgCCORB5GCWFsZ9jJERBIIiIAiIgCWjwZfwdPZh9eB/pKvJjwrZjUAfaUj+R/pJK3qSKubDlTL8l2iexLmz5o1toWbtTt2Un8JzkS/eIDjT2f4f6iUGVr+6NvwtfBJ/URESA1BNXX6BLl3XUHseoPcHpNqIPU2ntGnszZyUoFUe7dWPczciaO19f5KZCl3ZglaLzd25D07k9hCR5OfeUmYdv3sK1rrOLb3WhCOYL82/hXJ+k6LsPYVdFSVhRhFCgdAB37nqZQ/DWx7ztGhtU6sy0vaK0XCVszqmAebHdzx951ST0wjLqzBzshylqJr26NGGN0D1AAMhHpIbd65xPnaXi5KdSlLL8LsU3wwyGBAPw88AkcT69pKapP16ev9MzvKxtJSa1spYuSm2k+xuaagIoA+vqZknso3jnxM+nchLTWU3N1QisLGbi29niAF9s98y1TS5vjErXXKC5SLFtbTgEMOvP37yv7S2tRV8NrrvHiKxlnb2rXLH7pPU68ajSJaOG8AcdjyI+/MjE0yB2cKodsBmAG8QOQJ5zLy6+FnU08WznX0IzZ/iGu7dNaXlW+V/JcIR3zjgJX9vbENCLp9EAh1moY2MSVAUKXKZXiqkAgY7nvJVddXo9S1LkrVfi2s7pKJYzbjqSOCBm3CM8MuR1k9q2cIxrCl8HdDEhS3QEjkPWQb4voWO5i0OmIqWu3cPw7hCb27u8sDfJPLvKH4HJWu6nmKNRZUp/dByBJLR+MNTbWdzRbtgLIS1ybiOpwd4fNwPTHGfexdnCirczvMSXduW87HLH04yWEWt7LWNB8uXob8RE6L5B7X8RCmzc3CxABPHHPoO81LfF6hvhrJXqScH6CTO0NlVXfOvHow4MPrNTZnh2qo7x+Ns8C3IdsDln1nDUtlqEqOPVPZMKcjM9iJ2VRJHw7/vFfuf/ABMjpLeFq86gegJ/p/WdQ+ZEGS9Uy+zLzERLp8uR+3xnT2f4fylAnR9oV71TjupH4Tm4le/ujb8LfwSX1PYiJAagiIgCRe2SUajUBSw09osZVGTuFSjEDqQGz9JKSP21c4QJV/e2stKehfm38K5P0gjt1weyW8PbUrv13nUNv1JQK2cA432s3t3j1C5JHTI7zocpWytmppqVqqACqOZ5sf2mY9STkyf0e1l+Rs5A546TrHujFuL7GDkVOWmjl/iHYVx2oVAY+ZbvKcH5WbOR6DJz2xOm6rUfrQei4+4TBt7bgqpssCkitHcgD4iFUkgds4lO2dotbqaxddq2pNgDJXp1r3EU8VDFlJc45y7m5ithGK9Cnh4brnKT9TqAM5z/AGn+GbLXS+pGfhuMEUswxyO6OJHt2k/4Y2jetO5qsM6u6hlAG8qsQr4HAZHHEhNs+Nrr730mzlTzU/vb7ATXT0wB+23p3B7GdY+WoPmn27nORhuxcP7kvsTTnT6Kqp+DAFmBI+EsxYKfUZmUGVKzwhVYV/TL9RqbDxy1jIgPoiYAlk2doEorWupd1F5DJPPjzYkmZ2Xerp8kX8WjyYcSA8a2YamtRl9Qt2lHp5qD4j6KVVv4RLOBwnLvG+1zZqw1TAjTABCORsDbzn24Kv0M6ZodULa0sXlYiuPZlDD+cgnvikXZUuCUn6lG2hrV0uv1SYZjcKr0rRSWZipR8DpxTJJ4cZhOg1d/x23tpx+zVQeIPQ2P+37AYkjtnZnn7T+ElbE09RVx0zbbkEcmBHAgy60eG1/ab6TVxaYuClI4lm10rjPb+i/2UbYWvdt6m7hfV83Z1Py2r6Hr2MlpP7bpq01LuqbzhSQB8xwM4HueH1nM9teLcU0tRjeuUtluIQLwYY6tnh9JDfSodV2ZPgZjyNrWtdvqW2Jz/Yuo2nqlteiwsKk8x94VjC8eQI48j901xta9bh+ltayrhtysoAScMuSpHDGDiVzQ022l3R0iJEbC23+k7zLU6IOAZiuCeoGJLwBLP4N0/wA9nso/mf6SsqpJAHM8B7mdD2XpPKqVOw4+54mTUx29md4lbxr4+5tRE9lowTxhOb62ncsdezEfjOkSmeLdLu2h+jj8RwP4YkNy6bNLwyzjY4+5CRESqboiIgCaLAHXaMHobmH+IUnH8zN6Q/iMtWKtSilm01gtKjmUIKuB67pJ+kEN6breiz7S1TV3UZP6mzeqfI4B23TWSemcMvuwHWbdWtqZii2VlxzQOpYfwg5Eq3iPxTp7dM1dJ857qvhVQPhDDm2flI7c8iU2m07psQbm4R5RCYcWA43QASW7euTJKcN2Q5PoUoV8k2djIgCaezdqVXjNViueoB+IHsVPEH0xNwyi1ojEx10KuSqqpY5YqoBY9zjmfUzKBNTWbQrq4O4B6KOLn0CDLE/SeAyLUQRjGB34n75XPFG2LGP6LpFLW2BwXB3VQIAXVXPA24I4Z4Z49Jv6tNTeBuhaq88a3ZhZYv2WevPkg8Pl3m9ps6XRuXR7PKQVKyVU0KRXWGxvHeYBnY4HEgAceHWSxUUtt9fY53La0jkdGitJZEpsJr+FlC4CEcwWJC/jLv4L247aSqujT2WmtSrOxFdQIJwu+2d84+yDMGl2fZqmsoU40vn2tZcp43Bm3vLrI9Tus37uBLzpdOtaKiKFRQFVQMAAcgJ1Y4paLF+TO5LfoVLYW1DRtC19fWdP524tVhYNThFAFfmDgCWLNxxzM6e4yOBx68JXNVpksQpYodGGCrDII9ZT9N4r8mu3Z4L+dU9tenewEoyqM1qW6lc7p9hL2Jfz1B9NGRk40nLlHq2WnxEVBAByepJzOL+PKhTqCFHw2Dzh0AZiVcDvndUn3nQX2zWKlusfdDgEZ+Ykj5QvMnPDAkauzjqtRXfdXuV1BhXW+C7lubOvJR2HOWsqUeGmbGPj+RTGuL297/Jz/Qa11BCs6by7pwxXeXsQDxHoZv7G2cdRctQyF+ZyOij+p5S83eFNIwP6oLk5yjMpHtx/Cb2y9lVadStS4zxJJJY+5MyePXZrq+Xl8fX3NmilUUKoAVRgAcgBMkTd2Ts43Puj5RxY9h+c7S29Fac4wi5PsSnhTZu83msOC8F9T3+kt0x0UhFCqMADAEyS7CPFaPmci93TcmIiJ0QCRu3tD5tRA+YfEvuOn1klPJ41taOoTcJKS9DmJiWDxRsndJtQfCfmHY9/YyvylKLi9H1FF0bYKSERE5JRIrxBrjWgRP7yw7i+g/aY+w/HElZXNun/AGmvPSpiPq6gybHgpWJM8kRGroqqp4gALybkd49c9Jb/AA/4TpKebcU1DWAHK8ahwHFMczw+bn7SuX4D0lvlFq5zy45UfiRJqvZJqYtpbGoJ4lAN6lj61HgP4cSzmylpRT0V7q5S6RJTV7EZeSrqqx/w78G1R/y7jxPs/wD3CYP0Ku0qNPZZTbWctRZZeoIwQVdA4OOoZDjh1irxFqK/7/TeYPt6Zg31NdmCPoTPjU+JNDfupcLEYnCeZTdXYGPD9W4GQ3H9kzMSmmUJx49+hl1PhtryvmYqRSC3lX6l3sx+zvWNhFPXAJ9RJPXXU6KhrFrAAwAqKAzsThUB5kk4E19oabaNNTNp1TVDdJXzG3LR9AN23/KfeRnh3Q06yqq++59RaN2xka3CVWjp5SEBSpyBnjwnVkJrrMirnCS+Ak6NNr2UM99FbEZNa6cuq/u75sBbHeenZuot+HU3V+V1ShHQ2eljMxIX0XGe+JOTyQcmS6PmusKAqgAAYAAwAB0A6T6mhq9sVVtuliz/AGK1axx7qgJH1mpYdVfwX/Za/tNutew/dXitfuSx9BGmNmxtja4pwijzL3/u6l+Zj3b7KDqx4SB2x4YvbSLXVcvmqRaQyAq1295hdW5oSxI6jEsWzNkVUZKL8TfNYxL2P/iduJ9uQm9PVLi/hGjnfhLQ0+WLAjecCyObcF0cMd5R0UZ48Mc5YpoIgXXaxR+0abcer17p/wDATfllvfU0qHuCYiJn0Wja1wiDifuA7mEtkspKK2z3Q6NrXCKPc9AO5l82doVpQIv1PUnuZ87L2ctKbq8z8zdSf9dJuS1XXx+589mZbuel8p7ERJSkIiIAiIgHy6gggjIPAym7c2EayXrBKcyOq/mJdJ4ROJwUl1J8fIlTLcfwcxiW7a3hxXy1WFbt+yfynMdo7cZrxpdLuNYW3GsZh5SHljeHAn8PeVZQce59BRkwuW4/yiwSA8UJg029FY1sewsGB/mxI3Y/iO1NQaNU9ZGWXzBgAMvqOBBxzmbxD4o0hqsr3jblf+EN7HZt7kMHB5zqmXGakS2tRXxdDHrQpRgxwMc+3r75mxovGWnFQ85ytg+FgEdjkftcAcA85APsbXWaY3ugSsJv71jEvufaWsfKcccnjLHb/Zqo0/w2tfaAprDncpOCDjdXPAjPM9ecnyb65aRUsynv4EL/ABnpt39SWusPy1oj731yOEw7Go2nbYbv0auuw5VbdQfhqQ9K6gd7ePVj/KXLwtTT5CPVQlG8PiRVUFWHwspIHHBBGfSSGq2hVWu9ZbWi92dQP5yg7dPSRBZZKxak+hD0+Dv0hQNfr9RcBzpVhTSfQhBlh9ZH6yzSaDX1gJ+j6f8ARzXWyofLZy4Z/MOCcgKuCe5kifGGmLblZe1iCyhEOGAxnDPheo6yG2jtC+7V1KAtAFVxHK18E1qSQRuK3LHzdZb5TujpR/kqU4k1Lae19i6aXUpYoetldTyZSCD7ESP2rtyioFWbfdgQKa/jsfpgKvIepwBKLq9Tbp0Oj0uoLb2cVrWHuTfOWxaGArBOTlhkZOOgkj4M1a6FBRqkrqZj8N6gblmf2bLMDDjuecqzx3B9S1KEl3LH4S2c1NLGxFrsuc2siY3UyAqoMcOCgAnvmTc8U54jl+H0kRpdub+pbThPirLmw73BVG75Z5ft73DtutIHuTbOexMQTE8dcgjuMffOT0pWxXNpt1Lc77CyjtWnwV/eBvfxSUkR4Z+Gnyj81DvSw6jcY7v3rumTml0zWOEUZJ/1k+kua9EaVbjGtP0PrQ6NrXCoOP4AdzL3svZy0purxPVjzJnmydnLSm6OJPzN1J/Kb0tV18evqYeZlu58Y/L/AJERElKIiIgCIiAIiIAiIgFI/tTTXvpwmiQsrEi4oQLd3HJQTyPXHGcHKlCa2DIeRRgVPcZUz9XyO2tsLTakAX0V2Y5F0BI9m5j6GQW08/U1MDxL9L04pr+5+W9UgKnI9B7zrev8MMulao1CnzK8Eqo3QSAeOPXvLxoPA+gpsFlemrDqcgkFt09wGJAMsJE5hj6XVk+T4srZ7jDp6nH9lbU1mqNmlNdNPlKi22Em0MHBA8tMAcQD8xOO082pTqdFSlOm1Qctiqmu6sPdk8PhdSBuqMkllOAJdfFHg5bQ92ld9PqvLZVaohVcgEqtikEEZ68xk8ZQtn7a0+kUGzT6r9NI3WF1dhtdhzUWv8O5nj8JxjpIp0yi+i2VYWxm+h8VbZs0lNmgs3W1QQLQ1YYi3zd4B2z8pU5ZszPsvw7p6VULUhYAAuVBYkDicmVq/UWPf5/A6ktvndPwVoBgVE/Zxw9SSZcNmbQW5N5eBHBlPzIexH9ZJOiVcU/fuaePUo/N3MO29nG1VNbbltR3626A4wVI+yRwMg/0TUajVL5x/R92g5FThmKs4BBbGFyQOXQS3SEv19Verc2OqfqUA3jzy7k/yE8hOeuKJbILuSGztnV0Lu1IFHM9ST3Ynix95p+K2/2ZlGP1jJVxAOBY4Qnj2BkgurVkNiMHXBOVIIOB3lUuu1GpqqNtlWnpvG+Geo72VIZVrG/vWnPUKOAz1nHr1ObrIwjx9y5VeDqqhu0XamgDhiu7IOOHyuCAfaYdi7OGn19q79jm3T1sGtbedjW7BuOOm8vAd5Y9I7FFL43ioLYORnHHHAcMyu+NrmHkLQpbWFyaN3HADHmGzP8Awt0gNn06yupNvRnNJdSzwZE+HNp231sbqDS6O1ZG8GVipwSvI4z3/GS0ja09HRRdq0Iy336h/wBEuoY1+dS2EuARWX4Hz5nzAY4nIIzL9/Z3p7f0Oq3UVhL7BvMOwz8PA/LkYJHQmQ/hrRrrda+pZQ9GmBpoJAKtcSDbaueB3cBAe+9OgTSohpbZRvufyJ9D2IiWCqIiIAiIgCIiAIiIAiIgCIiAIiIAkdt7YtWrpam5d5W+jKRyZT0IkjPIPU2uqOG7V2HZs9vLtUeWTiu5RhX7B/sv78D0mq9Hxb6lkfkHQ4OOx6MPed21mkS1GrsUOjAqysAQQehEo+u/syrznTah6R9hx5tY9skMv3yeNqa1I18fxGPHjb+SiWajUlSvn8O4rUP9/IfQSFp1KoSBguxBLt8RGRxDMeu8CB7zp+l/szYn9fq2K9VprFZPoXLMR9Me8mr/AANphV5dKKg6qRvK/q2eJPrPHOEPlRK86nkkn/JzHwuN57QMbhRRZu/J5pyDj13ef0m7oNNZorldFs1NS1mpELJv0jeBwm9gFTgA8c8BLDds40fAUCAcgBhfpjhMczrp85N6LbrhZH/ZDbY8S7QSiy0U6dAqlxl2d1A6FQN0t9cTf2TVuaioix9Te9Aa21rVFS1sw+RQvVs4UY4DiZssoIIIyDwIPI/SRK+HKFO9UHpYggmixqyQeYO6eUh4rRBZiP8A8kzd4qQUV2it2NzlKa1K79gGfi54QYBPE8BjqcRs7R6raL7lv+z6YcbErfNtg+w1g4Vg/u8fUSN2bsKipgaqgGxug8SePPGTwyefedQ2NoBTWF6nix7mSU1R5bKuUvJh1fVmxotIlSLXWoREAVVUYAA5ACZ4iXTIEREAREQBERAEREAREQBERAEREAREQBERAEREAREQDBqtMti7rqCD3/1wlR2xsBqssnxJ/mX37j1l1nk4nBSLGPkzpfTt7HMYlo294fzmyoceZQdfVfylXxKkoOL6n0FGRC6PKJO+E9Bv2Gw8k5f4j+QlymjsfSeVSq9cZPueJm9LdceMTAyrvNtb9PQRETsrCIiAIiIAiIgCIiAIiIAiIgCIiAIiIAiIgCIiAIiIAiIgCQO0dhhrq7FHDfBce3HP385PRPHFPuSV2yre4ngnsRPSMREQBERAEREAREQBER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TEhUUExQVFhUWFxgUGRcVFBQYFxgYFxcYFxoYGRgYHCggGB0lGxoYITEiJSkrLy4uFx8zODMsNygtLiwBCgoKDg0OGxAQGy0kICY3LC0tLSwsLCwsLC0sLCwsLCw0LCwsLCw0LCwsNCwsLCwsLCwsLCwsLCwsLCwsLCwsLP/AABEIAN4A4wMBIgACEQEDEQH/xAAcAAEAAgMBAQEAAAAAAAAAAAAABQYDBAcBAgj/xABCEAACAgEBBgQDBAcFBwUAAAABAgADEQQFEiExQVEGE2FxIjKBUpGh0RQjQmKCscEHM3Ki8CQ0Q2NzkrIVg9Lh8f/EABoBAQADAQEBAAAAAAAAAAAAAAADBAUCAQb/xAAuEQACAgIBAgQFAwUBAAAAAAAAAQIDBBESITEFE0FRIjJhcZEUUoEVobHB4UL/2gAMAwEAAhEDEQA/AO4xEQBERAEREAREQBERAEREAREQBERAEREARE+GtA5kD3IgaPuJhGrT7a/9wmRXB5EH2jZ64tdz6iIg8EREAREQBERAEREAREQBERAEREAREQBETyAexPMxmebQPYnk+LrgilmOAOJJnoXU+yZB7S8SImVr+Nv8o+vX6SE2ztxrjurla+3Vvf8AKQ5Mrzu9EbGN4bv4rfwSOr23dZzfA7LwH5yPY558ffjPlHB4ggj0Of5T4/SU3t3eXe+zvDP3c5A5N9zUhVGHSKMm6O0+67Cvykj2JE+Ynh00mS2j8Q3JzO+Ozc/vEsmzNuV28M7rfZPX2PWUWJJG2SKd2DVYui0/odPiVPYfiAghLjkcg55j/F3HrLWDLUZKS6GHfROmWpHsRE6IRERAEREARE0Np7VSkfEcseSjmfyHrPG9dzqMJSeorbN7M1dTtKqv5nUemcn7hKdtDbltvDO6v2VP8z1kZIZX+xqVeFt9ZvX2Lq/iagdWPsp/rPF8T0fvj+E/0lLicedIs/0yn6nQNPtml+Vgz2PD+c3g05jNnR7QsqPwOR6cx9xnSv8Acgs8L/Y/yX3Waxa8Z4k8gOZkY+vtc4Xh6KMn6k8BIhNriw5fgSAPT6STo1NiqFUcP+mc/wD3PmszPvnkShNyhBftXV/yQfpvKXVdfqff/p1rcW/zMT/KYGQ1tjewQM5UnH1Bmf8AXP8Ab/8AEfnNjS7K6vj/AAjl9T1lf9HK9pY0Jp/vk2jzzOPztfZG3oLy1YZuB/1xlS8Q7WNrbqn9Wp/7j3/KTPinX+XWK14M/bovX7+Up0+pblCCg3tpdX7lnw/HTfmtfYSq+NtQw8tAcKQzH1IIAzLVNPaezkvXdccuRHMH0kMltG3RNQmpSKBota9RJrbGQQe3Hr7+s188c9eeeue+ZK7X2FZRx+dOW8BxHuJK7F8M8nu9xX/8vykPF70asr6ox5+5PbJtZ6a2b5ioJ/P685tzwCeywYze3sREQeCWTwxtjBFTngflJ6fu/lK3E6jJxeyG+mN0OLOnxIrw/tHzq+Pzrwb17H6yVl1Pa2fM2QcJOL7oRET04ERMGt1IrRnbkB956CD1Jt6Ro7d2sKVwOLnkO3qZSLrS7FmJJPMmfer1LWOXbmfw7CYZTnPkz6PExY0x+vqIiJGWxERAEREASV2PttqTutlq+3Ue35SKEldPs0Yy3EytkZkMbTl39iC9VuOpoth2rXgENvZGRgZ//J96bXo/AHj2PAyu0gAYnrJ1MzP69fy5cVr2/wCmQ8SHZMiNsavzbWbpnA9hy/P6zTm9tKhRgr9ZozVx8mORDzEbVOlBKIiIk5IeET2IgCIiAIiIAiIgEjsDW+VcpPyt8LfXkfoZfROYzoGw9V5lKN1xg+44SxTL0MbxOrTVi+zN+IiWDJPJVfGGsyVqHIfE3v0lqJnOdpX79rt3Y49hwH4SG6Wo6NDw2rlbyfoa8REqm+JprtSkv5YsXezjGevbPLM2bVJUgcyCB905nfQ1bbrgqw7/AMx395xKWizj0Rt3tnQH2xSH8s2Dezj0z2zym/OY6fTPa26gLMf69SegnS6lIUAnJAAJ74EQk2e5FEatJM+54zYGTwA7z2Ren0R11hB/3SpsN/z7F5r/ANNTz7kYns5KMXJlGyxQWz2nXW35Gjq3wDjzrCUpz+6cFrMfujHrLbpBYEUWlS4HxFAQufQHjiZUQAAAAAYAxyAHQDpPuZVi/WRanHjrt7lCdkpPbPGPLtMm+IqpZuCgmZbNDYBxB+mDKM/C7l1rW0RuyPZsj9o0GytkVihIwHABKnuA3A/WVW7Z2vo4hq9Wg5gL5N2PQDKMfulyEwi/JIwcjvwB+s1cSvyIaXr1Z0pyXZlY2btBL030J4EqQRhlYc1ZehE25g8S7JZGOs06/rQB51Y5XVjn/wC4o4g9eUjF2q+oZa9CEdiq2PY+fLqRuW8BxLHj8PpxmgmmtouQyYuO5dyaiROufWaUb99dd1I+ayjeDIO7VsTlfVTJKi1XUMpBVgCCORB5GCWFsZ9jJERBIIiIAiIgCWjwZfwdPZh9eB/pKvJjwrZjUAfaUj+R/pJK3qSKubDlTL8l2iexLmz5o1toWbtTt2Un8JzkS/eIDjT2f4f6iUGVr+6NvwtfBJ/URESA1BNXX6BLl3XUHseoPcHpNqIPU2ntGnszZyUoFUe7dWPczciaO19f5KZCl3ZglaLzd25D07k9hCR5OfeUmYdv3sK1rrOLb3WhCOYL82/hXJ+k6LsPYVdFSVhRhFCgdAB37nqZQ/DWx7ztGhtU6sy0vaK0XCVszqmAebHdzx951ST0wjLqzBzshylqJr26NGGN0D1AAMhHpIbd65xPnaXi5KdSlLL8LsU3wwyGBAPw88AkcT69pKapP16ev9MzvKxtJSa1spYuSm2k+xuaagIoA+vqZknso3jnxM+nchLTWU3N1QisLGbi29niAF9s98y1TS5vjErXXKC5SLFtbTgEMOvP37yv7S2tRV8NrrvHiKxlnb2rXLH7pPU68ajSJaOG8AcdjyI+/MjE0yB2cKodsBmAG8QOQJ5zLy6+FnU08WznX0IzZ/iGu7dNaXlW+V/JcIR3zjgJX9vbENCLp9EAh1moY2MSVAUKXKZXiqkAgY7nvJVddXo9S1LkrVfi2s7pKJYzbjqSOCBm3CM8MuR1k9q2cIxrCl8HdDEhS3QEjkPWQb4voWO5i0OmIqWu3cPw7hCb27u8sDfJPLvKH4HJWu6nmKNRZUp/dByBJLR+MNTbWdzRbtgLIS1ybiOpwd4fNwPTHGfexdnCirczvMSXduW87HLH04yWEWt7LWNB8uXob8RE6L5B7X8RCmzc3CxABPHHPoO81LfF6hvhrJXqScH6CTO0NlVXfOvHow4MPrNTZnh2qo7x+Ns8C3IdsDln1nDUtlqEqOPVPZMKcjM9iJ2VRJHw7/vFfuf/ABMjpLeFq86gegJ/p/WdQ+ZEGS9Uy+zLzERLp8uR+3xnT2f4fylAnR9oV71TjupH4Tm4le/ujb8LfwSX1PYiJAagiIgCRe2SUajUBSw09osZVGTuFSjEDqQGz9JKSP21c4QJV/e2stKehfm38K5P0gjt1weyW8PbUrv13nUNv1JQK2cA432s3t3j1C5JHTI7zocpWytmppqVqqACqOZ5sf2mY9STkyf0e1l+Rs5A546TrHujFuL7GDkVOWmjl/iHYVx2oVAY+ZbvKcH5WbOR6DJz2xOm6rUfrQei4+4TBt7bgqpssCkitHcgD4iFUkgds4lO2dotbqaxddq2pNgDJXp1r3EU8VDFlJc45y7m5ithGK9Cnh4brnKT9TqAM5z/AGn+GbLXS+pGfhuMEUswxyO6OJHt2k/4Y2jetO5qsM6u6hlAG8qsQr4HAZHHEhNs+Nrr730mzlTzU/vb7ATXT0wB+23p3B7GdY+WoPmn27nORhuxcP7kvsTTnT6Kqp+DAFmBI+EsxYKfUZmUGVKzwhVYV/TL9RqbDxy1jIgPoiYAlk2doEorWupd1F5DJPPjzYkmZ2Xerp8kX8WjyYcSA8a2YamtRl9Qt2lHp5qD4j6KVVv4RLOBwnLvG+1zZqw1TAjTABCORsDbzn24Kv0M6ZodULa0sXlYiuPZlDD+cgnvikXZUuCUn6lG2hrV0uv1SYZjcKr0rRSWZipR8DpxTJJ4cZhOg1d/x23tpx+zVQeIPQ2P+37AYkjtnZnn7T+ElbE09RVx0zbbkEcmBHAgy60eG1/ab6TVxaYuClI4lm10rjPb+i/2UbYWvdt6m7hfV83Z1Py2r6Hr2MlpP7bpq01LuqbzhSQB8xwM4HueH1nM9teLcU0tRjeuUtluIQLwYY6tnh9JDfSodV2ZPgZjyNrWtdvqW2Jz/Yuo2nqlteiwsKk8x94VjC8eQI48j901xta9bh+ltayrhtysoAScMuSpHDGDiVzQ022l3R0iJEbC23+k7zLU6IOAZiuCeoGJLwBLP4N0/wA9nso/mf6SsqpJAHM8B7mdD2XpPKqVOw4+54mTUx29md4lbxr4+5tRE9lowTxhOb62ncsdezEfjOkSmeLdLu2h+jj8RwP4YkNy6bNLwyzjY4+5CRESqboiIgCaLAHXaMHobmH+IUnH8zN6Q/iMtWKtSilm01gtKjmUIKuB67pJ+kEN6breiz7S1TV3UZP6mzeqfI4B23TWSemcMvuwHWbdWtqZii2VlxzQOpYfwg5Eq3iPxTp7dM1dJ857qvhVQPhDDm2flI7c8iU2m07psQbm4R5RCYcWA43QASW7euTJKcN2Q5PoUoV8k2djIgCaezdqVXjNViueoB+IHsVPEH0xNwyi1ojEx10KuSqqpY5YqoBY9zjmfUzKBNTWbQrq4O4B6KOLn0CDLE/SeAyLUQRjGB34n75XPFG2LGP6LpFLW2BwXB3VQIAXVXPA24I4Z4Z49Jv6tNTeBuhaq88a3ZhZYv2WevPkg8Pl3m9ps6XRuXR7PKQVKyVU0KRXWGxvHeYBnY4HEgAceHWSxUUtt9fY53La0jkdGitJZEpsJr+FlC4CEcwWJC/jLv4L247aSqujT2WmtSrOxFdQIJwu+2d84+yDMGl2fZqmsoU40vn2tZcp43Bm3vLrI9Tus37uBLzpdOtaKiKFRQFVQMAAcgJ1Y4paLF+TO5LfoVLYW1DRtC19fWdP524tVhYNThFAFfmDgCWLNxxzM6e4yOBx68JXNVpksQpYodGGCrDII9ZT9N4r8mu3Z4L+dU9tenewEoyqM1qW6lc7p9hL2Jfz1B9NGRk40nLlHq2WnxEVBAByepJzOL+PKhTqCFHw2Dzh0AZiVcDvndUn3nQX2zWKlusfdDgEZ+Ykj5QvMnPDAkauzjqtRXfdXuV1BhXW+C7lubOvJR2HOWsqUeGmbGPj+RTGuL297/Jz/Qa11BCs6by7pwxXeXsQDxHoZv7G2cdRctQyF+ZyOij+p5S83eFNIwP6oLk5yjMpHtx/Cb2y9lVadStS4zxJJJY+5MyePXZrq+Xl8fX3NmilUUKoAVRgAcgBMkTd2Ts43Puj5RxY9h+c7S29Fac4wi5PsSnhTZu83msOC8F9T3+kt0x0UhFCqMADAEyS7CPFaPmci93TcmIiJ0QCRu3tD5tRA+YfEvuOn1klPJ41taOoTcJKS9DmJiWDxRsndJtQfCfmHY9/YyvylKLi9H1FF0bYKSERE5JRIrxBrjWgRP7yw7i+g/aY+w/HElZXNun/AGmvPSpiPq6gybHgpWJM8kRGroqqp4gALybkd49c9Jb/AA/4TpKebcU1DWAHK8ahwHFMczw+bn7SuX4D0lvlFq5zy45UfiRJqvZJqYtpbGoJ4lAN6lj61HgP4cSzmylpRT0V7q5S6RJTV7EZeSrqqx/w78G1R/y7jxPs/wD3CYP0Ku0qNPZZTbWctRZZeoIwQVdA4OOoZDjh1irxFqK/7/TeYPt6Zg31NdmCPoTPjU+JNDfupcLEYnCeZTdXYGPD9W4GQ3H9kzMSmmUJx49+hl1PhtryvmYqRSC3lX6l3sx+zvWNhFPXAJ9RJPXXU6KhrFrAAwAqKAzsThUB5kk4E19oabaNNTNp1TVDdJXzG3LR9AN23/KfeRnh3Q06yqq++59RaN2xka3CVWjp5SEBSpyBnjwnVkJrrMirnCS+Ak6NNr2UM99FbEZNa6cuq/u75sBbHeenZuot+HU3V+V1ShHQ2eljMxIX0XGe+JOTyQcmS6PmusKAqgAAYAAwAB0A6T6mhq9sVVtuliz/AGK1axx7qgJH1mpYdVfwX/Za/tNutew/dXitfuSx9BGmNmxtja4pwijzL3/u6l+Zj3b7KDqx4SB2x4YvbSLXVcvmqRaQyAq1295hdW5oSxI6jEsWzNkVUZKL8TfNYxL2P/iduJ9uQm9PVLi/hGjnfhLQ0+WLAjecCyObcF0cMd5R0UZ48Mc5YpoIgXXaxR+0abcer17p/wDATfllvfU0qHuCYiJn0Wja1wiDifuA7mEtkspKK2z3Q6NrXCKPc9AO5l82doVpQIv1PUnuZ87L2ctKbq8z8zdSf9dJuS1XXx+589mZbuel8p7ERJSkIiIAiIgHy6gggjIPAym7c2EayXrBKcyOq/mJdJ4ROJwUl1J8fIlTLcfwcxiW7a3hxXy1WFbt+yfynMdo7cZrxpdLuNYW3GsZh5SHljeHAn8PeVZQce59BRkwuW4/yiwSA8UJg029FY1sewsGB/mxI3Y/iO1NQaNU9ZGWXzBgAMvqOBBxzmbxD4o0hqsr3jblf+EN7HZt7kMHB5zqmXGakS2tRXxdDHrQpRgxwMc+3r75mxovGWnFQ85ytg+FgEdjkftcAcA85APsbXWaY3ugSsJv71jEvufaWsfKcccnjLHb/Zqo0/w2tfaAprDncpOCDjdXPAjPM9ecnyb65aRUsynv4EL/ABnpt39SWusPy1oj731yOEw7Go2nbYbv0auuw5VbdQfhqQ9K6gd7ePVj/KXLwtTT5CPVQlG8PiRVUFWHwspIHHBBGfSSGq2hVWu9ZbWi92dQP5yg7dPSRBZZKxak+hD0+Dv0hQNfr9RcBzpVhTSfQhBlh9ZH6yzSaDX1gJ+j6f8ARzXWyofLZy4Z/MOCcgKuCe5kifGGmLblZe1iCyhEOGAxnDPheo6yG2jtC+7V1KAtAFVxHK18E1qSQRuK3LHzdZb5TujpR/kqU4k1Lae19i6aXUpYoetldTyZSCD7ESP2rtyioFWbfdgQKa/jsfpgKvIepwBKLq9Tbp0Oj0uoLb2cVrWHuTfOWxaGArBOTlhkZOOgkj4M1a6FBRqkrqZj8N6gblmf2bLMDDjuecqzx3B9S1KEl3LH4S2c1NLGxFrsuc2siY3UyAqoMcOCgAnvmTc8U54jl+H0kRpdub+pbThPirLmw73BVG75Z5ft73DtutIHuTbOexMQTE8dcgjuMffOT0pWxXNpt1Lc77CyjtWnwV/eBvfxSUkR4Z+Gnyj81DvSw6jcY7v3rumTml0zWOEUZJ/1k+kua9EaVbjGtP0PrQ6NrXCoOP4AdzL3svZy0purxPVjzJnmydnLSm6OJPzN1J/Kb0tV18evqYeZlu58Y/L/AJERElKIiIgCIiAIiIAiIgFI/tTTXvpwmiQsrEi4oQLd3HJQTyPXHGcHKlCa2DIeRRgVPcZUz9XyO2tsLTakAX0V2Y5F0BI9m5j6GQW08/U1MDxL9L04pr+5+W9UgKnI9B7zrev8MMulao1CnzK8Eqo3QSAeOPXvLxoPA+gpsFlemrDqcgkFt09wGJAMsJE5hj6XVk+T4srZ7jDp6nH9lbU1mqNmlNdNPlKi22Em0MHBA8tMAcQD8xOO082pTqdFSlOm1Qctiqmu6sPdk8PhdSBuqMkllOAJdfFHg5bQ92ld9PqvLZVaohVcgEqtikEEZ68xk8ZQtn7a0+kUGzT6r9NI3WF1dhtdhzUWv8O5nj8JxjpIp0yi+i2VYWxm+h8VbZs0lNmgs3W1QQLQ1YYi3zd4B2z8pU5ZszPsvw7p6VULUhYAAuVBYkDicmVq/UWPf5/A6ktvndPwVoBgVE/Zxw9SSZcNmbQW5N5eBHBlPzIexH9ZJOiVcU/fuaePUo/N3MO29nG1VNbbltR3626A4wVI+yRwMg/0TUajVL5x/R92g5FThmKs4BBbGFyQOXQS3SEv19Verc2OqfqUA3jzy7k/yE8hOeuKJbILuSGztnV0Lu1IFHM9ST3Ynix95p+K2/2ZlGP1jJVxAOBY4Qnj2BkgurVkNiMHXBOVIIOB3lUuu1GpqqNtlWnpvG+Geo72VIZVrG/vWnPUKOAz1nHr1ObrIwjx9y5VeDqqhu0XamgDhiu7IOOHyuCAfaYdi7OGn19q79jm3T1sGtbedjW7BuOOm8vAd5Y9I7FFL43ioLYORnHHHAcMyu+NrmHkLQpbWFyaN3HADHmGzP8Awt0gNn06yupNvRnNJdSzwZE+HNp231sbqDS6O1ZG8GVipwSvI4z3/GS0ja09HRRdq0Iy336h/wBEuoY1+dS2EuARWX4Hz5nzAY4nIIzL9/Z3p7f0Oq3UVhL7BvMOwz8PA/LkYJHQmQ/hrRrrda+pZQ9GmBpoJAKtcSDbaueB3cBAe+9OgTSohpbZRvufyJ9D2IiWCqIiIAiIgCIiAIiIAiIgCIiAIiIAkdt7YtWrpam5d5W+jKRyZT0IkjPIPU2uqOG7V2HZs9vLtUeWTiu5RhX7B/sv78D0mq9Hxb6lkfkHQ4OOx6MPed21mkS1GrsUOjAqysAQQehEo+u/syrznTah6R9hx5tY9skMv3yeNqa1I18fxGPHjb+SiWajUlSvn8O4rUP9/IfQSFp1KoSBguxBLt8RGRxDMeu8CB7zp+l/szYn9fq2K9VprFZPoXLMR9Me8mr/AANphV5dKKg6qRvK/q2eJPrPHOEPlRK86nkkn/JzHwuN57QMbhRRZu/J5pyDj13ef0m7oNNZorldFs1NS1mpELJv0jeBwm9gFTgA8c8BLDds40fAUCAcgBhfpjhMczrp85N6LbrhZH/ZDbY8S7QSiy0U6dAqlxl2d1A6FQN0t9cTf2TVuaioix9Te9Aa21rVFS1sw+RQvVs4UY4DiZssoIIIyDwIPI/SRK+HKFO9UHpYggmixqyQeYO6eUh4rRBZiP8A8kzd4qQUV2it2NzlKa1K79gGfi54QYBPE8BjqcRs7R6raL7lv+z6YcbErfNtg+w1g4Vg/u8fUSN2bsKipgaqgGxug8SePPGTwyefedQ2NoBTWF6nix7mSU1R5bKuUvJh1fVmxotIlSLXWoREAVVUYAA5ACZ4iXTIEREAREQBERAEREAREQBERAEREAREQBERAEREAREQDBqtMti7rqCD3/1wlR2xsBqssnxJ/mX37j1l1nk4nBSLGPkzpfTt7HMYlo294fzmyoceZQdfVfylXxKkoOL6n0FGRC6PKJO+E9Bv2Gw8k5f4j+QlymjsfSeVSq9cZPueJm9LdceMTAyrvNtb9PQRETsrCIiAIiIAiIgCIiAIiIAiIgCIiAIiIAiIgCIiAIiIAiIgCQO0dhhrq7FHDfBce3HP385PRPHFPuSV2yre4ngnsRPSMREQBERAEREAREQBERA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1.bp.blogspot.com/-pBCGgXXWWk4/TzExk8BFy8I/AAAAAAAAAi4/I7XLKw5xvWI/s1600/a_cartoon_cherub_cupid_flying_with_his_bow_on_a_red_heart_background_0521-1002-2713-5048_SM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0337"/>
            <a:ext cx="2975482" cy="290605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975" y="3436647"/>
            <a:ext cx="3611563" cy="2410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0375" y="536222"/>
            <a:ext cx="44926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Do relationships start off bad?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4423282" y="3764844"/>
            <a:ext cx="449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HONEYMOON PHASE</a:t>
            </a:r>
            <a:endParaRPr lang="en-US" sz="5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4065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oillusions.com/wp-content/uploads/photos1.blogger.com/blogger/5639/2020/400/image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81" y="1371600"/>
            <a:ext cx="793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6593" y="507992"/>
            <a:ext cx="61970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Relationships are seen…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2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moillusions.com/wp-content/uploads/photos1.blogger.com/blogger/5639/2020/400/image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14064" y="1719736"/>
            <a:ext cx="4724400" cy="357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17082" y="180622"/>
            <a:ext cx="7012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WHAT IS UNDER THE SURFACE?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07244" y="2362200"/>
            <a:ext cx="24002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NEVER</a:t>
            </a:r>
          </a:p>
          <a:p>
            <a:pPr algn="ctr"/>
            <a:r>
              <a:rPr lang="en-US" sz="2400" dirty="0" smtClean="0"/>
              <a:t>taught</a:t>
            </a:r>
          </a:p>
          <a:p>
            <a:pPr algn="ctr"/>
            <a:r>
              <a:rPr lang="en-US" sz="2400" dirty="0" smtClean="0"/>
              <a:t>about</a:t>
            </a:r>
          </a:p>
          <a:p>
            <a:pPr algn="ctr"/>
            <a:r>
              <a:rPr lang="en-US" sz="2400" dirty="0" smtClean="0"/>
              <a:t>Healthy relationships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5600" y="2322991"/>
            <a:ext cx="182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Accept </a:t>
            </a:r>
          </a:p>
          <a:p>
            <a:pPr algn="ctr"/>
            <a:r>
              <a:rPr lang="en-US" sz="3200" dirty="0" smtClean="0"/>
              <a:t>as NORMAL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0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4600" y="225778"/>
            <a:ext cx="457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POWER AND CONTROL</a:t>
            </a:r>
          </a:p>
          <a:p>
            <a:pPr algn="ctr"/>
            <a:r>
              <a:rPr lang="en-US" sz="3200" dirty="0" smtClean="0"/>
              <a:t> 8 TYPES OF ABUSE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-43351" y="1703696"/>
            <a:ext cx="21912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/>
              <a:t>RELATIONSHIPS</a:t>
            </a:r>
          </a:p>
          <a:p>
            <a:pPr algn="ctr"/>
            <a:r>
              <a:rPr lang="en-US" sz="2400" dirty="0" smtClean="0"/>
              <a:t>EQUALITY</a:t>
            </a:r>
          </a:p>
          <a:p>
            <a:pPr algn="ctr"/>
            <a:r>
              <a:rPr lang="en-US" sz="2400" dirty="0" smtClean="0"/>
              <a:t>50/50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47723" y="1338920"/>
            <a:ext cx="1727204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YOUR VOICE</a:t>
            </a:r>
          </a:p>
          <a:p>
            <a:pPr algn="ctr"/>
            <a:r>
              <a:rPr lang="en-US" sz="2400" dirty="0" smtClean="0"/>
              <a:t>AND YOUR</a:t>
            </a:r>
          </a:p>
          <a:p>
            <a:pPr algn="ctr"/>
            <a:r>
              <a:rPr lang="en-US" sz="2400" dirty="0" smtClean="0"/>
              <a:t>OPINION </a:t>
            </a:r>
          </a:p>
          <a:p>
            <a:pPr algn="ctr"/>
            <a:r>
              <a:rPr lang="en-US" sz="2400" dirty="0" smtClean="0"/>
              <a:t>MATTER 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287308" y="3657600"/>
            <a:ext cx="154965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YOU HAVE </a:t>
            </a:r>
          </a:p>
          <a:p>
            <a:pPr algn="ctr"/>
            <a:r>
              <a:rPr lang="en-US" sz="2400" dirty="0" smtClean="0"/>
              <a:t>A SAY IN WHAT HAPPENS </a:t>
            </a:r>
          </a:p>
          <a:p>
            <a:pPr algn="ctr"/>
            <a:endParaRPr lang="en-US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0" y="4095778"/>
            <a:ext cx="22521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IT’S NOT YOUR</a:t>
            </a:r>
          </a:p>
          <a:p>
            <a:pPr algn="ctr"/>
            <a:r>
              <a:rPr lang="en-US" sz="2400" dirty="0" smtClean="0"/>
              <a:t>FAULT IF THESE</a:t>
            </a:r>
          </a:p>
          <a:p>
            <a:pPr algn="ctr"/>
            <a:r>
              <a:rPr lang="en-US" sz="2400" dirty="0" smtClean="0"/>
              <a:t>THINGS ARE </a:t>
            </a:r>
          </a:p>
          <a:p>
            <a:pPr algn="ctr"/>
            <a:r>
              <a:rPr lang="en-US" sz="2400" dirty="0" smtClean="0"/>
              <a:t>HAPPENING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155" y="1524000"/>
            <a:ext cx="4649169" cy="46491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6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54578" y="304800"/>
            <a:ext cx="5029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u="sng" dirty="0" smtClean="0"/>
              <a:t>HONEYMOON PHASE</a:t>
            </a:r>
            <a:endParaRPr lang="en-US" sz="44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1219200"/>
            <a:ext cx="266290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u="sng" dirty="0" smtClean="0">
                <a:solidFill>
                  <a:srgbClr val="C00000"/>
                </a:solidFill>
                <a:latin typeface="Algerian" panose="04020705040A02060702" pitchFamily="82" charset="0"/>
              </a:rPr>
              <a:t>LOVE</a:t>
            </a:r>
            <a:endParaRPr lang="en-US" sz="8000" b="1" u="sng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4029" y="2340971"/>
            <a:ext cx="24118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	I</a:t>
            </a:r>
          </a:p>
          <a:p>
            <a:r>
              <a:rPr lang="en-US" sz="4000" dirty="0" smtClean="0"/>
              <a:t>	I</a:t>
            </a:r>
          </a:p>
          <a:p>
            <a:r>
              <a:rPr lang="en-US" sz="4000" b="1" dirty="0" smtClean="0">
                <a:solidFill>
                  <a:srgbClr val="00B050"/>
                </a:solidFill>
              </a:rPr>
              <a:t>JEALOUSY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4710711" y="2340971"/>
            <a:ext cx="155183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/>
              <a:t>I</a:t>
            </a:r>
          </a:p>
          <a:p>
            <a:pPr algn="ctr"/>
            <a:r>
              <a:rPr lang="en-US" sz="4000" dirty="0"/>
              <a:t>I</a:t>
            </a:r>
            <a:endParaRPr lang="en-US" sz="4000" dirty="0" smtClean="0"/>
          </a:p>
          <a:p>
            <a:pPr algn="ctr"/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</a:rPr>
              <a:t>TRUST</a:t>
            </a:r>
            <a:endParaRPr lang="en-US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 descr="http://img2.timeinc.net/people/i/2011/specials/yearend/giftguides/10under10/striped-blanket-6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883" y="4374747"/>
            <a:ext cx="3238542" cy="242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65" y="1295400"/>
            <a:ext cx="1498413" cy="18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03" y="2172997"/>
            <a:ext cx="990600" cy="120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663" y="2359264"/>
            <a:ext cx="829903" cy="101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192" y="3676725"/>
            <a:ext cx="843745" cy="102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93" y="0"/>
            <a:ext cx="1187218" cy="144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71" y="3310467"/>
            <a:ext cx="1057540" cy="129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771" y="4290305"/>
            <a:ext cx="1028419" cy="125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52" y="5302235"/>
            <a:ext cx="1180819" cy="144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828" y="2453218"/>
            <a:ext cx="932651" cy="113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863" y="4067539"/>
            <a:ext cx="1122545" cy="136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08" y="2108007"/>
            <a:ext cx="1498413" cy="18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bwright\AppData\Local\Microsoft\Windows\Temporary Internet Files\Content.IE5\A88JYZTW\MC90043621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44425"/>
            <a:ext cx="1498413" cy="18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070" y="5410200"/>
            <a:ext cx="2022329" cy="138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7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7249" y="304799"/>
            <a:ext cx="43158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 smtClean="0">
                <a:latin typeface="Adobe Garamond Pro Bold" pitchFamily="18" charset="0"/>
              </a:rPr>
              <a:t>ISOLATION</a:t>
            </a:r>
            <a:endParaRPr lang="en-US" sz="6000" b="1" u="sng" dirty="0">
              <a:latin typeface="Adobe Garamond Pro Bold" pitchFamily="18" charset="0"/>
            </a:endParaRPr>
          </a:p>
        </p:txBody>
      </p:sp>
      <p:sp>
        <p:nvSpPr>
          <p:cNvPr id="5" name="AutoShape 2" descr="data:image/jpeg;base64,/9j/4AAQSkZJRgABAQAAAQABAAD/2wCEAAkGBhISEBQUERMUFRUUFRUUGBYXFBUUFRYVFRQXFhUVFRUYHCYeGBkjGhQXHy8gIycpLCwsFR4xNTAqNSYrLCkBCQoKDgwOFw8PFiwiHB8pMi4tNSk1KS4pMC41LDAvKSk1NSkpNSwsKTU1LC4pLSwpKTUsKSwpKSk1NSkpKSksLP/AABEIAOEA4QMBIgACEQEDEQH/xAAbAAEAAwEBAQEAAAAAAAAAAAAABAUGAwIBB//EAEQQAAIBAgQCBwQHBwMBCQAAAAECAAMRBAUSITFBBhMiUWGBoTJxkbEUI0JSssHRJDNicpKiwgdz8DQVQ1NjgqOz4eL/xAAZAQEBAAMBAAAAAAAAAAAAAAAAAQIEBQP/xAAgEQEBAQACAgIDAQAAAAAAAAAAAQIDERIxIWETQVEE/9oADAMBAAIRAxEAPwD9xiIgIiICIiAiIgIiICIiAiIgIiICIiAiIgIiICIiAiIgIiICIiAiIgIiICIiAiIgIiICIiAiIgIiICIiAiIgIiICIiAiIgIiICIiAiIgJUnpHS6xqf204jna5F/SW0/MekiNSzV2XYsoYf0gke42MDd4TPBVBNOnUYKxU+yLMOI3PjPdXNirKppOC5IUdncgXPPbYc5XdGcdTIYqLdY1z4PYAg++wk7OtjQburoPJgy/mIHarj3VSxotYAk9pOAFzznmlmFRlDLRNmAI7aDYi45yZVS6kd4I+IkTI3vhqX8gHw2/KB4o5k7FgtE3RtJu6jewPnsRBzGp1gTqu0VLDti1gQDvbjuJ6wX76uPFD8UH6T7iB+0Uj3pUH4TA818fUTTekO0wQdvmeF9uG0YrHVUQsaa2G+1Q3/DPWa8Kf+9T/Fafc4/cVP5YHyriKyqW0U9gT7bchf7sUcRWZA2mmNQDe03MX7p3xh+qf+RvwmecH+5T/bX8IgR8Jiq1RFcLTAYA2Ja4v32E+YTE16iK4FMauR1Eje07ZV/09P8AkX5T5lX/AE6fyX/OBkx/qDUu16IOmoUsCeVhffxM0i50wKB6LgupYaSr7C1+4j2hPzTAblj96q3q4/SfqOn9oQfdpN6so/KB8p57RN7tpsSp1ArYjiDta8mUsSjeyyn3EGU1RB9Er/8AmNV89TlZ7zHK6ZagoUC7i5AsSqoSQSN7cIF1Eo3wTLiEp06jqvVu7DUW3DKFtqvtuZ6FfECuaSsjgUw+pl08WsF7PxvAuolOc5qLV6pqN30dZ2GuNOrTfe3M8J1Of0lIFTXTJ4B1IvbjbvgWcSNRzGk/s1FPmJIBgfYiICIiAiIgJguntLTiqD94C+pH+Qm9mK/1PS1GjUtfTUt8bH/GBUYTG9TUv9ltmH5+8TV5hjQ2GuTfS1OoD3hain5THvY2NrjY2I2I8ZqKOKoimAFsLeyALb8RKNI2KQcXX+oSsybH0lohWqINLVBuwG2trc+6Z3Nc1p0qTOlJewLm6o1xwIsR49/KS8go1K9MvT6umNRuCgvcgE/OQW1HM6QxFQ9YtmSnY3uCRqBHy+MYrNaXXUSGvbWDYMeK+7wkYZfV6/R1oDGnq1BBewa2n1v5ytNWr9O+js7FRaz37V2phthy4kQLvM81plVtq2qUz7Djg45kcYzTMg1GoAlXdTxQged5xzDKdFPV1tQnUg3bazOqn0Mq+lOCNDqurdu0zatR1bAA7d0C9xOa3psBSqbqRuFHL+a85U82IpAdWdkA3qUx9m3C956xGQ0RSZtJuEJF2Y76b98qs/y5FwlNqY0sxp3YXvupJgT8Lm5Wiq6UBCAb1QDsvdbYzhRzh1oqg6q4QLu7X9m3ALa/nLGngKYw4bQt+qvfSL30XvKfpRhV+hUtgDdCSNibUmO5HHeBmcryp0K6ilg2ojUSfaJtsJtWz6ktUuSRdAoHA31Enjy4TCdE6Zaph773qKfgSZqM2oK2YEsAdNNuIB4Uy0CauOHUKgVzdh2gpsx16rD38J0fOddcBabF6QYlNrjUBYnu2PrODZKFTCimzIxKaiCTfTTLFtJ21XA39845Y1ZcVXKqKrDZjcITvpFhwv2IEupmVRalSqaR+rpjUCw7Ki7324k93hPOWY+rVZ6tKmvaCA6mIsALiwtfnIuJzdWp4oMCr1GCBSO4KpW42uN9pb9GEHUkjm7HyFlHygVtPMKpxrUwq9bosW3KKo3t33vPma1ai1dT6C9Ck9VSAbDV2NIB5twvOnR4a8XiKniQP6tvwzlmJ1PiSPtPRoD/ANPaYQOOahxQpVanVlqrU1C9WoIL97c7CZun0ormrTRLKjXPjpBsNrc95oOneI0tQpr9hKtX4J1af3MJk8FR/aG7qSKg94G/qZRtsozOrUrquqy3JI8ACbfKauZTodQu7v3KF/qNz+H1mrkCIiAifDPl4HqZ3p7hOswT/wAJVvgbfnL8mQc6pa8PVXvRviBcfKB+c4Nr0x4qCNjc7WPwlnh6nYEp8qq3pAg8Cw248Tt8JZ0HFja9rm1+NuUo55quqhVHfTf8JtNH0BrXov70b4p/+ZQ1V1AjvBHxFp06BYZKlP6y5tTp2Gpl3FweBF+UDZYioBiqZJAvSqjjbgyGZ7G11GZhtQt9USbiw7LKbnyljictorWo2RbEuCDc37Fxe/daVWbUUXH0tKgC1E2AAH7xxwkF5m+cUTRYCopPZNgb8HU8vdKrpdmCVFp6SdmfcqwHsd5AlvnRH0ept9m/DuIP5St6Zm9On/O3rTaBZYrNb0WtSq26tt9AAHZO+54Sqz3GM2Fpg02UXTtEqb2ptbYG8ucS31Df7bfgMqOkbfstL3p/8TQJdbF1/op+rpgCif8AvCTbRyAXj5ys6UVKowy9Z1dgrWC6r7UzxJ9/dLHHVCMO3+3b+2U3TOvfD27kf8IEDP8ARLFMtehamz2FwBa5IS54+E0tXGipiK7i69h1sw0sGKBNJHfvwlV0GT9opfwox/tAlm+HFSrX241AAeYLV1Fx46bjzgaquv19Bfuio3wUL/lIHRjc13+9U/U/5ThXStRxB6s9YqUS1qjbgFvZVgP4b7908dHMyRKDqSdV2bgbHawse/aB4xhH0QH/AMXEM592pz8lE75fkyrhEfU6P1essrEE3BbcHbht5SBmr/s9CmpuRTa/gxUce7cmWOY5xS+jNTptc9XoHIcLbn3QIPRlsQtE1ERHDHtKW0tcC50k7W7XORsvzdD1bVLqrVnrFiDpOo2XSedtJEm4HNOqwhXQ+ytd7dgXvZr8xwnHKw+sU0phjRorTZX2FmGrUb7XN728YFV0ixyVsZUZWDKq0aQINxYlqrn+xRKjJhqV6n33J9ZzzPG0V1uqPd+sbs2AUFjTso2AXUDb3yVlFO1BB4X/AElG+6J4fTh7/fYt5Dsj5esupwwGH0UkT7qgedt/Wd5AiIgfDOTvOpkaqYDrJ5fcW79vjIz1rT4mIED81ymkVNanv2ah2+ZPkDLHCHiJwxiacfiABts/dxN/ztO9MWY7EAgEX7jwlHcHee+gLaXZe7rV/pq7TnIWS0z1700OpzUc2BItq7dib92/GBucyfS1Ena1W3dxRxKTpFWX6TSYMDZVvYg2tVvvb3z5isnqBQzqoGpVve+7MFF+O1zIWcYXqGp30uXuNjYKAy8rb+1fykGizTNaTUagDXJU8Ax9bWlZ0hzFaiIoDX1E7rb7DDbnzkrE4FBTc9cxZVYgbAEgXF5XZ7RRaSGmXDFhck320Mbb+IECzqZqxpFRTG6Fd6ijituEr8zxL1KaIQlltwYnghUXv75ZPSRaJtRAJpE6iOejiCZX9KKLdTRDKANQYWtuRTPG3vgcsVnAZCjV0Fxayqt/xEyBjaiVQQzVXUix+rI+B02HCVnRwH6ldRCmkDa5tqeuwufKS/8AUjDqgZlZWApcrbMaqg7DwtM8Z8tSMN68c2/x6TFUU4KRb71VF9A9/SeKfSNA1kZLsRsGqObg3HBbcd+MxWR17mqfuUXPna35yR0a7WMQeB/T850OTgnjq3Vvi5vF/ovliZxJ5e36Fj/pCpUZ2XsaAQFuTrIAAJa3OcMzwtSlhFr9YzauCdlbDSzE3C9y+s+42u6o6k3XrgNRPa7FPULju2t5Tx0wzBfoKKpBsjcP5Qn+ZnNdVWZHXq1qlM73YUuwWYreo7G5JufZUTUdKMcxodTUommzsouLFGUcdJHltKfoZS/aF/hI/wDaoBfxPNB0oHW4nCU/4mY+dl/WQS83CnBUqSEEVGoUdjtYsL+imc0xYpUMdiD31CD4U1sv5SDnuUqmIo/Rz1ZtVrHiyL1S3UhL7XJt5yvzjF1lwfUvStTqlT1oYbpqDuCPvEA7QMpi6JChOZNKn/Qmt/72M1uT4XVVpJ4rf3LufkZnVbrKtMW5vVY92ttt/cJtOidHVXZuSrt72NvkDKNhERIERED4ZHqyQZwqQK7EpKqrWKmXFaVuNQEQMpmgQ49W1WZ002sbEi44+QntONie0CVt4cRb1jOcGOupPudLcFF+J593Gelse2QRc248e/1vKOl5GyRP29he2p6Zv/NS0/NZNRLgm1/CR8PgVOMGoG1SmNiTsULbjyMDS5wi00IZ9QJQjccQ6nce68qulLUSafUuGPbuASbbKRv5S+/7DoqpZVUkC+4uR8ZDz2kumiVQbVBsBawKHfx4esg+43MEdCKNGpqKkX6uy7ixuT75Ez6tVqUKYajoAKgOWBudDDgOU0r1D1S25qR7+Uqc/Y9RTDbjXTPu2aB9qYXFVKFnakqhbbKS1gLcSdjKjpdhKtPDKz1mfZrCwCj6s2IA5zUlitDjxBsO617yj6VaalFFZ7je9tiAVsfnAynQzCLUNMOLj6NTJB4E9Y/6y26aZAlRBTphaepeIG19YIv38JH6OMlOqFVW7NCkNrna5IA/WTukmYdtb3TUoUX43uzX+AmWJbqdMd2TN7YleiD4XD1y27vSCizKVJZxw5gb85P6NdGjh6qGpvVNyfuqtxYKftd955xWOZsLiWIJJNlt2iyhrAi3Hh6z5leFrUaIYJd3K2DsVCi41m1xawHnabm83q5uvntpY1O5qZ+Ova+zBgyKPvPVb49gfinPpPglqOtO2m4QG1gT9Ztf+id+pZ2pA2Cqt+Ivu4Y+PL1nTGIrVNWoXSx5kkLfbfxvNKzr4b0vc7OjC6GZyOLVbcvaqfook+riw2NVwQ2lLBQwLcSSbC+1yJCyGn2HJ7ViF335XI3988ZZSHW1WpLpIcqDwBANtI7hIqfmuYXqO9m1LTWiVsNhWe4tcjc28hOXSLEOiItQK+hdQAv2RtT5AX4yGmJHXEOfarLUYnhamugC/PeMdjhUxVXe4Tqk8NlNRvUiBGoupL7KLAKAvK202PRChakznizED3KLfO8xeFpIFJAszEk7bE8fjvP0LJaeihTXuUE+87n1MCxifAZ9gIiIHwzhUnczg8CFXkDEDYywriQakDP5ml1Btex5GzC8rtYCkXNwykA8bcD6y0zRRpbjtvtxlM9dTpbVqG6kEbi4PyMsE1KgtY7cwZwSoFxdA3+zUBP9FvnAbaRMZ+8oGw3cpc8gwuSPHsc4G8xGd0SDuL2Oygm5t4bSrzTMBUpogVhpdWvYcgQRx8ZZYfIaQQHtE2v7Vhw7ltIGfYCn9CuEUHVTubb+2Bx485B3XNqjKAqjYWGlWc+enaQs2ep1KtU16AygWVRc7hRa97b8ZoMLXAorcgDTzNpRZ3mVNsMqBwW1obDc7HeBNXLmKlja1r7kt5AcBK3O8P1aodu1q+wvBVv4mTnzpur0pSqHa1yAq+szfTPGVWw5LqqhUfTZrncKN4HvJq4VusVrl6dMABd7Afqe6eOlGbUluay3ZVBAZTtckLtbxPrIPRxO0e0y9igt1426lTbb3+s49LMkasCKeobqbubk2Xfie8+kzz15TtjvvxvXtAyfPkp4aoUsGu5VLWHeAL8LzpgukVOul6xIIta+/LiPD3yowfRog2qVQgA32Hzva8uMh6O0wx7K1QgWzECwB9n37Aek3ry8WbNSWudOHm1NZtki7o1PrrANZUU6jtqLFrrsLbaQfMTli69JcRq0sT1Zu2+jtMF07faOr0nWrj+rqEONKK2kuBqttuTztvxlNTzKpVrMjlQgekRe4uSS9r89lG05zptPleIC033s2pmI8OXoJ6yjFg0dR22LH5mfMbhaZpamVrKDuOySD53t5StOZNSpAClYFexq7QN+ANrQJlMJU06rMpS9j3udV/lKrAYCpS61nUqH1aQT/HpB48dAEm4nFstOtUJuFBC2AUdlfDjvKDAE37RJZhpuSSewq3O/8TH4QNRRw3bpr94r6nebyhMb0fp6qyjkgJHw0/nNvQpwOqz3FogIiIHwzhUM7GR6kCJiJAqmT68rqpgVePHG3MGZwX7SlLk7ggXN9v09Zp8YwMydWoyVRY89vM/qIEui91HukfMXsqHuq0z8br/lOtMW2P8Ay+/5zhmn7lvDQ39LqZRt6GJxLIAopqLcSSx+Er81oOcM5aqxC6ToAAXZ1485LwGNUUl1MBtzPhK7McyTqKi7nVe1gSOO0gsMFl9EorMuo2HEk8u4yPmxX6NsAO0nAD74nPC4uoEAsqi3F2t6SLjyer7VQ6QQTpp3B7QsPjAt6tf6nj9mZrpTikekRcMBTe4ve2wtfz+UtEoLpuVB2+0S3pwEqulWK6uiSNNure9kXmABYnlcwIWGzR1GhVJChF2Nr2pqbn+q3lI+Oq1XDDUVZlYAA+yQNjce+dsC6qXJIA1Ab+FNBM/0qxbalCHZgx2/mtf0nrxY89ydvHm5Px4uulTi6bGhQZrkk1SSSSeIA3Pum8wVT6OvD6u6qx5jSBby4zOYfKhUWiLhjTTUFv2XBqNc9/IfGarBVNa2sLk6mHv3npzalkzPt58GLLdX6SsPWVkrNsQwqN4EG5HpaZfL79azAXtVc28KVNU/zMsmSsigr+6cKjDu4C4nHofh+sqAj7rubmw+sqnifcgms2mixuYU6mFGhr3stuYPCxHKd8xVNFNCLja/uA3kDOMkWnVV6RG57VvZuOF/PulhiXWqAFU6rEXG4ueJF7CBm84wlVcN2T9W9rr4Kb8fKQMvW9dP4U1H3uS35ibavQqBUp1NIAXYWubcOA/WV2C6LB3d1cqD2T2Rvbu7vWBf9DMLqDv4hfgLn5zWgSBkWAFGgqC/M3PEk8zLCAiIgIiIHlpFqmSmkSrAh4hpW1mk/ESpxLGBxxHCZTN6favexvNK9eZ/OqYY3gfMMxsLm5tGYJejUBv7DcOOwvt47TlgFsNzf/n/ANyYwuCO8EfEWlE/J8IKlNX4Ai+41H9PnJmIw9qVSxa4VrEHTY6Tb2bSu6NO5w1IrYDSBv6yyrYK6tdySQdhw4SDjl1VFpKSRe3E8T7zxMjY/E3pkAE3I3tt7Q5yRlVJTRRtIJtxM65m16D+Gk8P4hAralSsRYKAO8nf4Sn6RUXag+ptXYJ7gACCZtnykaQWZVNhxO/DumYzzBvpdFF7oyjgPagfMly8P1hIvaoR6D9JXZ1khqsBTB1Kzi4FxpvwPnvLnL6VdQwp0/bYuTUba57kT82ktcjq2vUqFVPKmBTHxG/rM8buNdz2w5MTefHXpmqOT1ENNmqJSFNVALmzEgm/Z7t5a0HQboru9iCyKVU3/iewPHkDLfLsmodYVt2gL3O5PnxlrQwyodLLx9k2mXJvWupr9MePjzju5/bNChWZQulFUW9q9Qi3DuA+BnbB5ToVmW7HbVpCqSB3WFufITQ51gVUBhsSLST0doje88nqi5VhaDupRbi2+rc3851zHLg1QlNmXZe4Tnj36ly9IgWO4755pZ3ftKpJ428YFbVxFU1CKw7SC1xwNpcZPQtSHiZUVEq1GLMANR4c5qMDh7BR3QLKmtgBPURAREQEREDyZwqJJBnkrAra9KVOLoGaVqMj1cFeBi8RSlRmNO4m7xGS3lNj+jz2NhAxeDqHVYyxVt5Fr4Nqb9oEbyVRBY2UFj3KCx9JRY9D8PfDG7KoSpUS7EDg3jLGriFTgwcdy7ep2nPI+he12dl1EuVA7QLEkgk375pMP0ZoJvp1HvbtH12kGZyLHMtFUWlqYX3sX5+Gw+MmV8orVh21CA+NvRP1mpwtAAcBOlddoFFhOi4sNbsfAdkem/rPuMyynSHYUDx5/GX1IbSDmVO8DlllAaCSJTZzVJYIOF5osGlklPjcL27zPHthv0h4KiOtvNFiqN0HfylRhadnvaWDO7cBaN3upjPUV2N1mytynKnltX2law8JYVMIb9o3Mm0KoAsZg9FbhcqQi7m58Z9xOX2W6bWneuoBup3nx67EWAgQ8NRuReX1BN5AwWGN7mWlMQPcREBERAREQEREBERAT5afYgVmMwKse0oIPIgGdKGDVRZVAHcAAPgJLdJ9CwOVBLGdzPFp9N4HlNp8qVRPvVT11QgcOsblOT0jzk4CeXWBECNacGoi+8sdM5mhLEqGi2PCS1E9LRnULFIiVKdzPJwhO5kvRvPZkVDSgO6KmHF9pIKz51cDzRSdwJ8VZ6gIiICIiAiIgIiICIiAiIgIiICIiAiIgIiICIiAiIgIiICIiAiIgIiICIiAiIgIiICIiAiIgIiICIiAiIgIiICIiAiIgIiICIiAiIgIiICIiAiIgIiICIiAiIgIiICIiAiIgIiICIiAiIgIiICIiAiIgIiICIiAiIg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94450" y="1320462"/>
            <a:ext cx="692644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CALL OR TEXT </a:t>
            </a:r>
            <a:r>
              <a:rPr lang="en-US" sz="2400" dirty="0" smtClean="0"/>
              <a:t>20-30 TIMES IN AN HOUR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WHERE</a:t>
            </a:r>
            <a:r>
              <a:rPr lang="en-US" sz="2400" dirty="0" smtClean="0"/>
              <a:t> THEY 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WHO</a:t>
            </a:r>
            <a:r>
              <a:rPr lang="en-US" sz="2400" dirty="0" smtClean="0"/>
              <a:t> THEY ARE WITH / </a:t>
            </a:r>
            <a:r>
              <a:rPr lang="en-US" sz="2400" b="1" dirty="0" smtClean="0"/>
              <a:t>WHAT</a:t>
            </a:r>
            <a:r>
              <a:rPr lang="en-US" sz="2400" dirty="0" smtClean="0"/>
              <a:t> THEY ARE DOING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WANT TO KNOW ALL OF THE </a:t>
            </a:r>
            <a:r>
              <a:rPr lang="en-US" sz="2400" b="1" dirty="0" smtClean="0"/>
              <a:t>PASSWORDS</a:t>
            </a:r>
            <a:r>
              <a:rPr lang="en-US" sz="2400" dirty="0" smtClean="0"/>
              <a:t>: </a:t>
            </a:r>
          </a:p>
          <a:p>
            <a:r>
              <a:rPr lang="en-US" sz="2400" dirty="0" smtClean="0"/>
              <a:t>      EMAIL, CELL PHONES, FACEBOOK ANYTHING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START NOTICING FRIENDS, FAMILY </a:t>
            </a:r>
            <a:r>
              <a:rPr lang="en-US" sz="2400" b="1" dirty="0" smtClean="0"/>
              <a:t>DISAPPEARING</a:t>
            </a:r>
            <a:r>
              <a:rPr lang="en-US" sz="2400" dirty="0" smtClean="0"/>
              <a:t>   </a:t>
            </a:r>
            <a:endParaRPr lang="en-US" sz="2400" dirty="0"/>
          </a:p>
        </p:txBody>
      </p:sp>
      <p:pic>
        <p:nvPicPr>
          <p:cNvPr id="7174" name="Picture 6" descr="http://afhojemann.files.wordpress.com/2013/07/stick_figure_in_jail_cell_506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576" y="4267200"/>
            <a:ext cx="3115205" cy="224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9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1348" y="228600"/>
            <a:ext cx="500265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u="sng" dirty="0" smtClean="0">
                <a:latin typeface="Adobe Garamond Pro Bold" pitchFamily="18" charset="0"/>
              </a:rPr>
              <a:t>EMOTIONAL </a:t>
            </a:r>
          </a:p>
          <a:p>
            <a:r>
              <a:rPr lang="en-US" sz="6000" b="1" u="sng" dirty="0" smtClean="0">
                <a:latin typeface="Adobe Garamond Pro Bold" pitchFamily="18" charset="0"/>
              </a:rPr>
              <a:t>ABUSE</a:t>
            </a:r>
            <a:endParaRPr lang="en-US" sz="6000" dirty="0"/>
          </a:p>
        </p:txBody>
      </p:sp>
      <p:pic>
        <p:nvPicPr>
          <p:cNvPr id="8198" name="Picture 6" descr="http://upload.wikimedia.org/wikipedia/commons/thumb/9/94/Stick_Figure.svg/170px-Stick_Figure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98" y="3581400"/>
            <a:ext cx="2001778" cy="282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freedesignfile.com/upload/2012/09/road-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2"/>
          <a:stretch/>
        </p:blipFill>
        <p:spPr bwMode="auto">
          <a:xfrm>
            <a:off x="2971800" y="1488622"/>
            <a:ext cx="6324600" cy="389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blogs.technet.com/resized-image.ashx/__size/550x0/__key/communityserver-blogs-components-weblogfiles/00-00-00-91-10/6740.StickFigure_5F00_Sunglasse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9" r="46027"/>
          <a:stretch/>
        </p:blipFill>
        <p:spPr bwMode="auto">
          <a:xfrm>
            <a:off x="3054174" y="1717222"/>
            <a:ext cx="1189920" cy="354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blogs.technet.com/resized-image.ashx/__size/550x0/__key/communityserver-blogs-components-weblogfiles/00-00-00-91-10/6740.StickFigure_5F00_Sunglasse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9" r="46027"/>
          <a:stretch/>
        </p:blipFill>
        <p:spPr bwMode="auto">
          <a:xfrm rot="21036860">
            <a:off x="4507889" y="2059011"/>
            <a:ext cx="958889" cy="285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blogs.technet.com/resized-image.ashx/__size/550x0/__key/communityserver-blogs-components-weblogfiles/00-00-00-91-10/6740.StickFigure_5F00_Sunglasse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9" r="46027"/>
          <a:stretch/>
        </p:blipFill>
        <p:spPr bwMode="auto">
          <a:xfrm rot="20385088">
            <a:off x="5781664" y="1885291"/>
            <a:ext cx="790242" cy="235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http://blogs.technet.com/resized-image.ashx/__size/550x0/__key/communityserver-blogs-components-weblogfiles/00-00-00-91-10/6740.StickFigure_5F00_Sunglasses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9" r="46027"/>
          <a:stretch/>
        </p:blipFill>
        <p:spPr bwMode="auto">
          <a:xfrm rot="19226911">
            <a:off x="7045513" y="1451774"/>
            <a:ext cx="478026" cy="96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blogs.technet.com/resized-image.ashx/__size/550x0/__key/communityserver-blogs-components-weblogfiles/00-00-00-91-10/6740.StickFigure_5F00_Sunglasses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9" r="46027"/>
          <a:stretch/>
        </p:blipFill>
        <p:spPr bwMode="auto">
          <a:xfrm rot="19792836">
            <a:off x="6809781" y="1746500"/>
            <a:ext cx="577251" cy="171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://blogs.technet.com/resized-image.ashx/__size/550x0/__key/communityserver-blogs-components-weblogfiles/00-00-00-91-10/6740.StickFigure_5F00_Sunglass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9" r="46027"/>
          <a:stretch/>
        </p:blipFill>
        <p:spPr bwMode="auto">
          <a:xfrm rot="19715787">
            <a:off x="6491592" y="1114474"/>
            <a:ext cx="272066" cy="81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pixabay.com/static/uploads/photo/2013/07/12/17/13/exhausted-151822_64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738" y="762000"/>
            <a:ext cx="369526" cy="695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://blogs.technet.com/resized-image.ashx/__size/550x0/__key/communityserver-blogs-components-weblogfiles/00-00-00-91-10/6740.StickFigure_5F00_Sunglasses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9" r="46027"/>
          <a:stretch/>
        </p:blipFill>
        <p:spPr bwMode="auto">
          <a:xfrm rot="19715787">
            <a:off x="5934201" y="978943"/>
            <a:ext cx="212473" cy="63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3983" y="2941895"/>
            <a:ext cx="18020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0B2283"/>
                </a:solidFill>
              </a:rPr>
              <a:t>Self-fulfilling</a:t>
            </a:r>
          </a:p>
          <a:p>
            <a:pPr algn="ctr"/>
            <a:r>
              <a:rPr lang="en-US" sz="2400" b="1" u="sng" dirty="0" smtClean="0">
                <a:solidFill>
                  <a:srgbClr val="0B2283"/>
                </a:solidFill>
              </a:rPr>
              <a:t> Prophecy</a:t>
            </a:r>
            <a:endParaRPr lang="en-US" sz="2400" b="1" u="sng" dirty="0">
              <a:solidFill>
                <a:srgbClr val="0B228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08142" y="101025"/>
            <a:ext cx="38358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B2283"/>
                </a:solidFill>
              </a:rPr>
              <a:t>PROPHECY FULFILLED</a:t>
            </a:r>
            <a:endParaRPr lang="en-US" sz="3200" b="1" dirty="0">
              <a:solidFill>
                <a:srgbClr val="0B2283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59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217055"/>
            <a:ext cx="70938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u="sng" dirty="0" smtClean="0">
                <a:latin typeface="Adobe Garamond Pro Bold" pitchFamily="18" charset="0"/>
              </a:rPr>
              <a:t>Minimize Deny and Blame </a:t>
            </a:r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1586" y="2216788"/>
            <a:ext cx="2884290" cy="302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2025" y="1696168"/>
            <a:ext cx="29402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Big or Small </a:t>
            </a:r>
          </a:p>
          <a:p>
            <a:pPr algn="ctr"/>
            <a:r>
              <a:rPr lang="en-US" sz="2400" b="1" dirty="0" smtClean="0"/>
              <a:t>Who Will be Blamed?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4515" y="1188336"/>
            <a:ext cx="153843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YOU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5486400"/>
            <a:ext cx="51401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98% WILL NOT CHANGE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6239680" y="1444603"/>
            <a:ext cx="2791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/>
              <a:t>Unearned Guilt</a:t>
            </a:r>
            <a:endParaRPr lang="en-US" sz="3200" b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6432969" y="2029378"/>
            <a:ext cx="24541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Someone Else’s </a:t>
            </a:r>
          </a:p>
          <a:p>
            <a:r>
              <a:rPr lang="en-US" sz="2400" dirty="0" smtClean="0"/>
              <a:t>Actions Cause you</a:t>
            </a:r>
          </a:p>
          <a:p>
            <a:r>
              <a:rPr lang="en-US" sz="2400" dirty="0" smtClean="0"/>
              <a:t>To Feel Guilty.  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06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2211" y="801126"/>
            <a:ext cx="31261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HONEYMOON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4261019"/>
            <a:ext cx="2053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TENSION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567371" y="4261019"/>
            <a:ext cx="2547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EXPLOSION</a:t>
            </a:r>
            <a:endParaRPr lang="en-US" sz="4000" dirty="0"/>
          </a:p>
        </p:txBody>
      </p:sp>
      <p:pic>
        <p:nvPicPr>
          <p:cNvPr id="2050" name="Picture 2" descr="C:\Users\bwright\AppData\Local\Microsoft\Windows\Temporary Internet Files\Content.IE5\A88JYZTW\MC9004398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00991">
            <a:off x="5596510" y="1923922"/>
            <a:ext cx="2077979" cy="207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bwright\AppData\Local\Microsoft\Windows\Temporary Internet Files\Content.IE5\A88JYZTW\MC9004398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135945">
            <a:off x="3676308" y="4374727"/>
            <a:ext cx="2077979" cy="207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14800" y="2279681"/>
            <a:ext cx="134684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LOVE </a:t>
            </a:r>
          </a:p>
          <a:p>
            <a:pPr algn="ctr"/>
            <a:r>
              <a:rPr lang="en-US" sz="3600" dirty="0" smtClean="0"/>
              <a:t>HOPE </a:t>
            </a:r>
          </a:p>
          <a:p>
            <a:pPr algn="ctr"/>
            <a:r>
              <a:rPr lang="en-US" sz="3600" dirty="0" smtClean="0"/>
              <a:t>FEAR</a:t>
            </a:r>
            <a:endParaRPr lang="en-US" sz="3600" dirty="0"/>
          </a:p>
        </p:txBody>
      </p:sp>
      <p:pic>
        <p:nvPicPr>
          <p:cNvPr id="11" name="Picture 2" descr="C:\Users\bwright\AppData\Local\Microsoft\Windows\Temporary Internet Files\Content.IE5\A88JYZTW\MC9004398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4304">
            <a:off x="2024708" y="1751905"/>
            <a:ext cx="2077979" cy="2077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9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6603" y="327376"/>
            <a:ext cx="450411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u="sng" dirty="0" smtClean="0">
                <a:latin typeface="Adobe Garamond Pro Bold" pitchFamily="18" charset="0"/>
              </a:rPr>
              <a:t>EXPLOSION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1463076"/>
            <a:ext cx="2057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THREATS</a:t>
            </a:r>
            <a:endParaRPr lang="en-US" sz="40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5167747" y="1446816"/>
            <a:ext cx="3290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INTIMIDATION</a:t>
            </a:r>
            <a:endParaRPr lang="en-US" sz="40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160173" y="2154702"/>
            <a:ext cx="2480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Biggest threat we hear?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895600"/>
            <a:ext cx="35958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SUICIDE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89314" y="2170962"/>
            <a:ext cx="29810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Yelling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Hurtful looks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Breaking belongings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Punching the walls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8586" y="4175990"/>
            <a:ext cx="3271214" cy="24534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7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2111" y="449224"/>
            <a:ext cx="41628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u="sng" dirty="0" smtClean="0"/>
              <a:t>SEXUAL COERCION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0" y="449224"/>
            <a:ext cx="36405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PEER PRESSURE </a:t>
            </a:r>
            <a:endParaRPr lang="en-US" sz="4000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853548" y="1218665"/>
            <a:ext cx="30655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FORCED, COERCED, </a:t>
            </a:r>
          </a:p>
          <a:p>
            <a:r>
              <a:rPr lang="en-US" sz="2800" dirty="0" smtClean="0"/>
              <a:t>OR MANIPULATED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9343" y="2612648"/>
            <a:ext cx="27689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 smtClean="0"/>
              <a:t>LADIES</a:t>
            </a:r>
          </a:p>
          <a:p>
            <a:r>
              <a:rPr lang="en-US" sz="2400" dirty="0" smtClean="0"/>
              <a:t>Don’t use your body.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6284" y="4060448"/>
            <a:ext cx="465646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u="sng" dirty="0" smtClean="0"/>
              <a:t>GUYS</a:t>
            </a:r>
          </a:p>
          <a:p>
            <a:r>
              <a:rPr lang="en-US" sz="2400" dirty="0" smtClean="0"/>
              <a:t>Stop using emotions to get physical.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5181600" y="1246491"/>
            <a:ext cx="3581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If something doesn’t feel right….</a:t>
            </a:r>
          </a:p>
          <a:p>
            <a:r>
              <a:rPr lang="en-US" sz="2400" dirty="0"/>
              <a:t>	</a:t>
            </a:r>
            <a:r>
              <a:rPr lang="en-US" sz="3600" b="1" dirty="0" smtClean="0">
                <a:solidFill>
                  <a:srgbClr val="0B2283"/>
                </a:solidFill>
              </a:rPr>
              <a:t>Don’t do it!  </a:t>
            </a:r>
            <a:endParaRPr lang="en-US" sz="3600" b="1" dirty="0">
              <a:solidFill>
                <a:srgbClr val="0B228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94706" y="3126878"/>
            <a:ext cx="17818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u="sng" dirty="0" smtClean="0"/>
              <a:t>It’s still rape</a:t>
            </a:r>
            <a:endParaRPr lang="en-US" sz="24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Drunk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Same 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Under 18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3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429000" y="23746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/>
              <a:t>SEXTING</a:t>
            </a:r>
            <a:r>
              <a:rPr lang="en-US" sz="3200" b="1" u="sng" dirty="0" smtClean="0"/>
              <a:t> </a:t>
            </a:r>
            <a:endParaRPr lang="en-US" sz="3200" b="1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2057400" y="977295"/>
            <a:ext cx="518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Possession = Child pornography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If you share = Soliciting child porn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Snap chat doesn’t get rid of the pic nor does deleting it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19400"/>
            <a:ext cx="5105400" cy="3829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6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1800" y="381000"/>
            <a:ext cx="33741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SOCIAL STATUS</a:t>
            </a:r>
            <a:endParaRPr lang="en-US" sz="4000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3284402"/>
            <a:ext cx="420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 wouldn’t even know half of these people if it wasn’t for me!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24062" y="5068669"/>
            <a:ext cx="3005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Look at you and look at me you are nothing without me!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8693" y="1082750"/>
            <a:ext cx="3723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Nobody would have even known who you are if it  wasn’t for me!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67400" y="2361072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 think anyone is going to want to hangout with you if you break up with me. </a:t>
            </a:r>
            <a:endParaRPr lang="en-US" dirty="0"/>
          </a:p>
        </p:txBody>
      </p:sp>
      <p:pic>
        <p:nvPicPr>
          <p:cNvPr id="6151" name="Picture 7" descr="http://us.123rf.com/400wm/400/400/kjpargeter/kjpargeter0903/kjpargeter090300153/4562216-silhouette-of-a-group-of-frien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236"/>
            <a:ext cx="2789828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http://us.123rf.com/400wm/400/400/syntika82/syntika821101/syntika82110100055/8666533-group-of-best-friends--silhouet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458" y="4267200"/>
            <a:ext cx="2281870" cy="92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5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1800" y="381000"/>
            <a:ext cx="33741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u="sng" dirty="0" smtClean="0"/>
              <a:t>SOCIAL STATUS</a:t>
            </a:r>
            <a:endParaRPr lang="en-US" sz="4000" b="1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3735735" y="4925093"/>
            <a:ext cx="2889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I’ve given you everything! </a:t>
            </a:r>
          </a:p>
          <a:p>
            <a:r>
              <a:rPr lang="en-US" dirty="0" smtClean="0"/>
              <a:t>You wouldn’t have half the stuff you do if it wasn’t for me!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0" y="3620191"/>
            <a:ext cx="254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Poor, pathetic and weak. </a:t>
            </a:r>
          </a:p>
          <a:p>
            <a:r>
              <a:rPr lang="en-US" dirty="0" smtClean="0"/>
              <a:t>Where you going to go?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61588" y="1981200"/>
            <a:ext cx="2638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Leave me and everyone will know how much of a slut you are.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0" y="1981200"/>
            <a:ext cx="30128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I’d rather be hurt and feel like </a:t>
            </a:r>
          </a:p>
          <a:p>
            <a:pPr algn="ctr"/>
            <a:r>
              <a:rPr lang="en-US" dirty="0" smtClean="0"/>
              <a:t>I belong than be alone.</a:t>
            </a:r>
            <a:endParaRPr lang="en-US" dirty="0"/>
          </a:p>
        </p:txBody>
      </p:sp>
      <p:pic>
        <p:nvPicPr>
          <p:cNvPr id="6153" name="Picture 9" descr="http://thumbs.dreamstime.com/z/group-young-people-3527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37"/>
          <a:stretch/>
        </p:blipFill>
        <p:spPr bwMode="auto">
          <a:xfrm>
            <a:off x="599688" y="4832820"/>
            <a:ext cx="2968351" cy="73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 descr="http://us.123rf.com/400wm/400/400/dip/dip0707/dip070700119/1327251-team-design-of-a-group-with-silhouettes-of-peopl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48" b="5697"/>
          <a:stretch/>
        </p:blipFill>
        <p:spPr bwMode="auto">
          <a:xfrm>
            <a:off x="6345993" y="2304365"/>
            <a:ext cx="2259918" cy="143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57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3511" y="1752600"/>
            <a:ext cx="64319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ANY QUESTIONS? </a:t>
            </a:r>
            <a:endParaRPr lang="en-US" sz="6600" dirty="0"/>
          </a:p>
        </p:txBody>
      </p:sp>
      <p:pic>
        <p:nvPicPr>
          <p:cNvPr id="5129" name="Picture 9" descr="C:\Users\bwright\AppData\Local\Microsoft\Windows\Temporary Internet Files\Content.IE5\QBT0022V\MC9004419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389783"/>
            <a:ext cx="1441816" cy="170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334000"/>
            <a:ext cx="2133600" cy="14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7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6011</TotalTime>
  <Words>360</Words>
  <Application>Microsoft Office PowerPoint</Application>
  <PresentationFormat>On-screen Show (4:3)</PresentationFormat>
  <Paragraphs>105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 Wright</dc:creator>
  <cp:lastModifiedBy>Bryan Wright</cp:lastModifiedBy>
  <cp:revision>94</cp:revision>
  <dcterms:created xsi:type="dcterms:W3CDTF">2013-12-27T16:37:40Z</dcterms:created>
  <dcterms:modified xsi:type="dcterms:W3CDTF">2021-10-07T12:29:37Z</dcterms:modified>
</cp:coreProperties>
</file>